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AAAD9-3A21-4635-AC7B-552EC90EE295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27E3E7-1ACC-4EB8-80C6-5EDCD2E56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5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85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02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253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65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07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525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24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8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76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03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B668A-EA0E-445A-B2D9-681E905BA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F6C8F-001E-43F0-B45C-F7312B1BA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A2FB4-B2C6-4664-BB8A-1D01911E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635DB-78AC-491E-B4CD-AFAD7BFD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16F1-49D5-4C36-B222-70F5B55F3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3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1124-138F-4C4E-A6DE-B670D244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C65F2-FD7D-44D4-857D-3396C70F2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6BA0E-2E21-4053-93C8-51BF8227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DA88-50B2-4BAD-83EE-6E3B450B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A5DE6-51E5-4B68-835B-336C09B7E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2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054EDB-E8E1-4316-9BF8-BFF5019A4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91592B-B33A-463C-9996-4FE061A32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C92CA-679A-47C3-882A-75B16F50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B54D4-D9AC-498A-8086-AC88BDE6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BBB2D-33F3-4C95-B23B-96A8D8B1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2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A551-3698-456C-A04E-1E5B7F9D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79E93-9F1F-417D-90EA-A1F69FC3B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F415B-6094-47A7-9BE5-DED3D13E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D89F-4716-4F63-96EE-0B23BDC3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4DD4B-BBC2-44EB-9E0E-A1ED2EBD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5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667D-254B-4A6E-A8D1-A6B98568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4141A-973F-46CD-9E03-2E2F1FC7E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BA01-DCFF-4137-B2B1-7349A48C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5B4DC-FC4B-48C6-BED3-59574DC2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9FB99-FD09-4B27-A8B7-5C5D38B5E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39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577E2-216F-4AE9-B4E7-3D7830C3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625E0-1A15-4BED-B047-64A3B5707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8A0D-4E62-4AAC-B80C-A641A80A4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8B6BC-18FE-4D80-B73B-EF002270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C0427-BAB8-4B2F-B2E8-BCD8A7D8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0EB6C-4D29-4D99-A7E0-CB677FBB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4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E493-2A8E-4246-AD25-A5773FB5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31E32-416A-4BDF-81A2-6D58996AF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FB441-C2A4-482B-803F-8D5ABEC99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BFF2B-8A2E-49EF-B634-80906C1213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D23A-6679-4C9D-AF47-2E21F4449D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F8333-AF6E-4EC5-9F24-FFBBF6239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181EA-D9DD-45F5-AAD2-F9B23CED5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89FC01-D6AC-4E93-9868-A66EC846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0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6919-4A9B-470A-9D46-BB02F920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73B46-88C0-4099-8816-2569B4B1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085A3-B7B8-4B48-9778-77581A671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B28C7E-4D58-405D-AD4A-D6D9394B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0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4BD7D7-7FB1-4238-99E9-30398279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262B5-CD9F-4F71-9694-6B23BD5C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9C42F-6D0D-4902-8243-80B689D5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0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D3E4D-3799-432B-BA55-7C28C708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7AA33-ECF5-41A1-9DFB-8B030EC4D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A4752-3AE5-441E-9836-835D87D21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8C1DF-2DE9-4CC9-9889-4E99114E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A2C55-691F-442A-AB07-645B3345B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F2933-855C-45CF-8EC3-E6696550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0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92B9B-177C-4217-A86C-3C2B6062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3C6A1B-2B41-4572-A12F-A037BAB5A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2046C-1A2D-4A24-A60A-0E7627A53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003B1-9D72-4049-A870-B43FA4E25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27ABB-2E2B-4602-8136-49153264B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91EAEE-A935-4B3C-A089-57A07DE0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2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8B875-4EC7-4ABF-85B8-E78AFF50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B9048-EB3C-4967-B051-502B3B8E1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A8321-1864-4EEF-AB35-E26318D42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7B075-16CC-4139-B2C3-FD8917EAACF6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460FB-4920-4A3D-A80E-E465B9D5C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A6986-5661-4142-B68B-7B04267CD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7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621385" y="578489"/>
            <a:ext cx="92539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Student Management System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B7E3DF-1504-44DF-9675-7D44BF6CD4AF}"/>
              </a:ext>
            </a:extLst>
          </p:cNvPr>
          <p:cNvCxnSpPr>
            <a:cxnSpLocks/>
          </p:cNvCxnSpPr>
          <p:nvPr/>
        </p:nvCxnSpPr>
        <p:spPr>
          <a:xfrm>
            <a:off x="6372645" y="2357904"/>
            <a:ext cx="0" cy="2212672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79B4ADC-9C92-4E30-B1DB-980A30129483}"/>
              </a:ext>
            </a:extLst>
          </p:cNvPr>
          <p:cNvSpPr txBox="1"/>
          <p:nvPr/>
        </p:nvSpPr>
        <p:spPr>
          <a:xfrm>
            <a:off x="3703781" y="2252321"/>
            <a:ext cx="2225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Supervisor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06A7EC-E123-47D8-96E2-A94BCAD6596E}"/>
              </a:ext>
            </a:extLst>
          </p:cNvPr>
          <p:cNvSpPr txBox="1"/>
          <p:nvPr/>
        </p:nvSpPr>
        <p:spPr>
          <a:xfrm>
            <a:off x="6503926" y="3038271"/>
            <a:ext cx="2559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Team Member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8EBC6-A567-490B-A30E-2E0CC33A5E90}"/>
              </a:ext>
            </a:extLst>
          </p:cNvPr>
          <p:cNvSpPr txBox="1"/>
          <p:nvPr/>
        </p:nvSpPr>
        <p:spPr>
          <a:xfrm>
            <a:off x="3703781" y="2884269"/>
            <a:ext cx="1609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2"/>
                </a:solidFill>
              </a:rPr>
              <a:t>Papia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Akter</a:t>
            </a: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9DA85-74EF-4DD8-8597-2B53B4B722EB}"/>
              </a:ext>
            </a:extLst>
          </p:cNvPr>
          <p:cNvSpPr txBox="1"/>
          <p:nvPr/>
        </p:nvSpPr>
        <p:spPr>
          <a:xfrm>
            <a:off x="3703781" y="3269104"/>
            <a:ext cx="1399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Lecturer, CSE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9CE57-208C-4A97-8197-8F209B94B784}"/>
              </a:ext>
            </a:extLst>
          </p:cNvPr>
          <p:cNvSpPr txBox="1"/>
          <p:nvPr/>
        </p:nvSpPr>
        <p:spPr>
          <a:xfrm>
            <a:off x="3703781" y="3586709"/>
            <a:ext cx="1728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Prime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D7AEF-331B-4D40-B15F-C91578B47BA7}"/>
              </a:ext>
            </a:extLst>
          </p:cNvPr>
          <p:cNvSpPr txBox="1"/>
          <p:nvPr/>
        </p:nvSpPr>
        <p:spPr>
          <a:xfrm>
            <a:off x="6520256" y="3638436"/>
            <a:ext cx="262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Ragib </a:t>
            </a:r>
            <a:r>
              <a:rPr lang="en-US" sz="2400" dirty="0" err="1">
                <a:solidFill>
                  <a:schemeClr val="bg2"/>
                </a:solidFill>
              </a:rPr>
              <a:t>Barket</a:t>
            </a:r>
            <a:r>
              <a:rPr lang="en-US" sz="2400" dirty="0">
                <a:solidFill>
                  <a:schemeClr val="bg2"/>
                </a:solidFill>
              </a:rPr>
              <a:t> (1067)</a:t>
            </a: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DA3805C0-5D6F-4BA5-B2D7-A64BB84C77AA}"/>
              </a:ext>
            </a:extLst>
          </p:cNvPr>
          <p:cNvSpPr/>
          <p:nvPr/>
        </p:nvSpPr>
        <p:spPr>
          <a:xfrm>
            <a:off x="1198428" y="2805344"/>
            <a:ext cx="2984856" cy="2041163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3F5D7E45-BED0-4480-8E49-A39D8B33F205}"/>
              </a:ext>
            </a:extLst>
          </p:cNvPr>
          <p:cNvSpPr/>
          <p:nvPr/>
        </p:nvSpPr>
        <p:spPr>
          <a:xfrm rot="10800000">
            <a:off x="8025415" y="2130522"/>
            <a:ext cx="3227355" cy="1969579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B0295C-8947-4AE4-A707-87E65FA3D7D6}"/>
              </a:ext>
            </a:extLst>
          </p:cNvPr>
          <p:cNvSpPr txBox="1"/>
          <p:nvPr/>
        </p:nvSpPr>
        <p:spPr>
          <a:xfrm>
            <a:off x="6525437" y="4025941"/>
            <a:ext cx="4156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Md </a:t>
            </a:r>
            <a:r>
              <a:rPr lang="en-US" sz="2400" dirty="0" err="1">
                <a:solidFill>
                  <a:schemeClr val="bg2"/>
                </a:solidFill>
              </a:rPr>
              <a:t>Hasanujjaman</a:t>
            </a:r>
            <a:r>
              <a:rPr lang="en-US" sz="2400" dirty="0">
                <a:solidFill>
                  <a:schemeClr val="bg2"/>
                </a:solidFill>
              </a:rPr>
              <a:t> Fahad (1083)</a:t>
            </a:r>
          </a:p>
        </p:txBody>
      </p:sp>
    </p:spTree>
    <p:extLst>
      <p:ext uri="{BB962C8B-B14F-4D97-AF65-F5344CB8AC3E}">
        <p14:creationId xmlns:p14="http://schemas.microsoft.com/office/powerpoint/2010/main" val="3556637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Benefits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Discuss the benefits of using this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Improved organization of student data.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Time-saving for administrators.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Easy access to student information.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Highlight how this program can be a valuable tool for educational institutions.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36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906330" y="1736167"/>
            <a:ext cx="10049163" cy="2773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Briefly demonstrate the program's functionality: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Show how to add a new student.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Display the printed list of students.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Perform a student search by ID.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Conclude by showing how to exit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394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Conclusion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5D697-DA3D-46B0-A9E7-CBFA6B988176}"/>
              </a:ext>
            </a:extLst>
          </p:cNvPr>
          <p:cNvSpPr txBox="1"/>
          <p:nvPr/>
        </p:nvSpPr>
        <p:spPr>
          <a:xfrm>
            <a:off x="1080654" y="1819566"/>
            <a:ext cx="104740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In summary, we have applied OOP principles effectively to create a robust and user-friendly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Student Management System simplifies the task of managing student records.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EE761-B26A-45D8-86C4-50EB2E675FB7}"/>
              </a:ext>
            </a:extLst>
          </p:cNvPr>
          <p:cNvSpPr txBox="1"/>
          <p:nvPr/>
        </p:nvSpPr>
        <p:spPr>
          <a:xfrm>
            <a:off x="1080653" y="3881451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C7613-4E6A-419F-AD64-2A509524B716}"/>
              </a:ext>
            </a:extLst>
          </p:cNvPr>
          <p:cNvSpPr txBox="1"/>
          <p:nvPr/>
        </p:nvSpPr>
        <p:spPr>
          <a:xfrm>
            <a:off x="1080653" y="4800827"/>
            <a:ext cx="4139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https://github.com/ragibBarket317</a:t>
            </a:r>
          </a:p>
        </p:txBody>
      </p:sp>
    </p:spTree>
    <p:extLst>
      <p:ext uri="{BB962C8B-B14F-4D97-AF65-F5344CB8AC3E}">
        <p14:creationId xmlns:p14="http://schemas.microsoft.com/office/powerpoint/2010/main" val="880109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241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CCA8AA-9211-4AEB-9817-BD5AE862770C}"/>
              </a:ext>
            </a:extLst>
          </p:cNvPr>
          <p:cNvSpPr txBox="1"/>
          <p:nvPr/>
        </p:nvSpPr>
        <p:spPr>
          <a:xfrm>
            <a:off x="1080654" y="1690255"/>
            <a:ext cx="4119418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Introductions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Objectives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Software Tools used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Project Details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Conclusion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Future Improvements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57362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6F5110-7F45-4130-B6EC-7F2B142C6E78}"/>
              </a:ext>
            </a:extLst>
          </p:cNvPr>
          <p:cNvSpPr txBox="1"/>
          <p:nvPr/>
        </p:nvSpPr>
        <p:spPr>
          <a:xfrm>
            <a:off x="942109" y="1773382"/>
            <a:ext cx="101322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This project is a student management system that allows users to add student, search , view all of the students. 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system is designed to streamline the process of recording and managing student information.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In this project, OOP is used to create the class of object, such as the Student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Objectives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AED9F6-5F7E-4A0F-8446-ECBF323EDCA7}"/>
              </a:ext>
            </a:extLst>
          </p:cNvPr>
          <p:cNvSpPr txBox="1"/>
          <p:nvPr/>
        </p:nvSpPr>
        <p:spPr>
          <a:xfrm>
            <a:off x="1173017" y="1791855"/>
            <a:ext cx="928254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Design and implement a student management system using object-oriented programming principles.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Use data structures and algorithms to optimize the performance of the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Develop a user-friendly interface for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82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4895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Software Tools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AE07B6-EDDE-43D6-838A-66BDC25F8272}"/>
              </a:ext>
            </a:extLst>
          </p:cNvPr>
          <p:cNvSpPr txBox="1"/>
          <p:nvPr/>
        </p:nvSpPr>
        <p:spPr>
          <a:xfrm>
            <a:off x="1080654" y="1810327"/>
            <a:ext cx="847898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The following software tools were used in this project: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Programming language: C++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IDE: Code Blocks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05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74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Implementation Overview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660956-D330-4687-B494-CDD5B664FD8D}"/>
              </a:ext>
            </a:extLst>
          </p:cNvPr>
          <p:cNvSpPr txBox="1"/>
          <p:nvPr/>
        </p:nvSpPr>
        <p:spPr>
          <a:xfrm>
            <a:off x="1080654" y="1763159"/>
            <a:ext cx="898698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Our program allows users to manage student records effortlessly.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Mention the primary functions: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a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dd_students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add new student with necessary information.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print_students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show all of the students list.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s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earch_student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search by id and show the student details.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Highlight the convenience it brings to administrators, teachers, or anyone tasked with maintaining student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6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Key Futures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19D2A-632B-41DE-B7E3-87ACDD976B37}"/>
              </a:ext>
            </a:extLst>
          </p:cNvPr>
          <p:cNvSpPr txBox="1"/>
          <p:nvPr/>
        </p:nvSpPr>
        <p:spPr>
          <a:xfrm>
            <a:off x="876468" y="1650767"/>
            <a:ext cx="107603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Highlight the key features of the Student Management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Adding new student records.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Viewing a list of all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Searching for students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User-friendly menu-driven interface.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1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 Video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8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How To Use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Explain how to use the program: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1: Adding a new student.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2: Printing the list of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3: Searching for a student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4: Exiting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Mention that the program provides guidance through user prompts.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351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459</Words>
  <Application>Microsoft Office PowerPoint</Application>
  <PresentationFormat>Widescreen</PresentationFormat>
  <Paragraphs>83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Ragib</dc:creator>
  <cp:lastModifiedBy>MD Ragib</cp:lastModifiedBy>
  <cp:revision>3</cp:revision>
  <dcterms:created xsi:type="dcterms:W3CDTF">2023-09-16T13:05:43Z</dcterms:created>
  <dcterms:modified xsi:type="dcterms:W3CDTF">2023-09-17T13:13:51Z</dcterms:modified>
</cp:coreProperties>
</file>

<file path=docProps/thumbnail.jpeg>
</file>